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6CBAD5A-4F6B-40A9-8E91-3B7E972EE6B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676109-545F-4C85-A182-31B67C84C4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youtube.com/watch?v=vsnB4iBb78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9468" y="2505670"/>
            <a:ext cx="4445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EARLY CINEMA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73F68-DF66-4703-A0F6-6A90097359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6140" r="13462" b="14494"/>
          <a:stretch/>
        </p:blipFill>
        <p:spPr>
          <a:xfrm>
            <a:off x="27214" y="3962400"/>
            <a:ext cx="2971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30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FB5580-F70C-4DF8-AD6C-1E98D2BC5678}"/>
              </a:ext>
            </a:extLst>
          </p:cNvPr>
          <p:cNvSpPr txBox="1"/>
          <p:nvPr/>
        </p:nvSpPr>
        <p:spPr>
          <a:xfrm>
            <a:off x="5029200" y="2551837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Crash Course Film History</a:t>
            </a:r>
          </a:p>
          <a:p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https://www.youtube.com/watch?v=vsnB4iBb78o</a:t>
            </a:r>
            <a:endParaRPr lang="en-US" dirty="0"/>
          </a:p>
          <a:p>
            <a:endParaRPr lang="en-US" dirty="0"/>
          </a:p>
          <a:p>
            <a:r>
              <a:rPr lang="en-US" dirty="0"/>
              <a:t>Video timings to watch:</a:t>
            </a:r>
          </a:p>
          <a:p>
            <a:r>
              <a:rPr lang="en-US" dirty="0"/>
              <a:t>1:17-4:17</a:t>
            </a:r>
          </a:p>
          <a:p>
            <a:r>
              <a:rPr lang="en-US" dirty="0"/>
              <a:t>6.41 to 8:30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0613EE-1F6E-4AC5-8CEB-49BFC96DA7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8" b="10000"/>
          <a:stretch/>
        </p:blipFill>
        <p:spPr>
          <a:xfrm>
            <a:off x="76200" y="609600"/>
            <a:ext cx="466344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7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eek.com/wp-content/uploads/2011/01/Zoetr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521017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3233738"/>
            <a:ext cx="2819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Zoetrope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4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travelmamas.com/media/kids_viewfind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01"/>
            <a:ext cx="5105400" cy="53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400" y="831273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mutoscope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078" name="Picture 6" descr="http://www.riley.d21.k12.il.us/images/online_classrooms/4_grade/rainbow_pinwh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060" y="3352801"/>
            <a:ext cx="3459966" cy="345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77000" y="316813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Pinwheel</a:t>
            </a:r>
          </a:p>
        </p:txBody>
      </p:sp>
    </p:spTree>
    <p:extLst>
      <p:ext uri="{BB962C8B-B14F-4D97-AF65-F5344CB8AC3E}">
        <p14:creationId xmlns:p14="http://schemas.microsoft.com/office/powerpoint/2010/main" val="365374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anpa.com/images/Zeev/thaumatr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459234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2873825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Thaumatrope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7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va312aslicaglar.files.wordpress.com/2010/11/camera_obscura_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5940425" cy="521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6019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Camera </a:t>
            </a:r>
            <a:r>
              <a:rPr lang="en-US" sz="2800" dirty="0" err="1">
                <a:solidFill>
                  <a:srgbClr val="C00000"/>
                </a:solidFill>
              </a:rPr>
              <a:t>obscura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6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grand-illusions.com/acatalog/magic_lan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5857875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943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Magic Lantern</a:t>
            </a:r>
          </a:p>
        </p:txBody>
      </p:sp>
    </p:spTree>
    <p:extLst>
      <p:ext uri="{BB962C8B-B14F-4D97-AF65-F5344CB8AC3E}">
        <p14:creationId xmlns:p14="http://schemas.microsoft.com/office/powerpoint/2010/main" val="406228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3364" y="76200"/>
            <a:ext cx="63534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does a movie MOVE?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382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100" b="1" dirty="0">
                <a:solidFill>
                  <a:srgbClr val="C00000"/>
                </a:solidFill>
              </a:rPr>
              <a:t>Problem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:  a movie is actually a continuous series of still images</a:t>
            </a:r>
          </a:p>
          <a:p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	For every ONE SECOND of film, there are 24 separate still    </a:t>
            </a:r>
          </a:p>
          <a:p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             images</a:t>
            </a:r>
          </a:p>
          <a:p>
            <a:pPr algn="ctr"/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So, how does it work?</a:t>
            </a:r>
          </a:p>
          <a:p>
            <a:endParaRPr lang="en-US" sz="2100" b="1" dirty="0">
              <a:solidFill>
                <a:srgbClr val="C00000"/>
              </a:solidFill>
            </a:endParaRPr>
          </a:p>
          <a:p>
            <a:r>
              <a:rPr lang="en-US" sz="2100" b="1" dirty="0">
                <a:solidFill>
                  <a:srgbClr val="C00000"/>
                </a:solidFill>
              </a:rPr>
              <a:t>Persistence of vision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Human brain holds onto an image a fraction of a second longer than the eye does</a:t>
            </a:r>
          </a:p>
        </p:txBody>
      </p:sp>
      <p:pic>
        <p:nvPicPr>
          <p:cNvPr id="7" name="Picture 6" descr="A picture containing photo, mirror, room, sink&#10;&#10;Description automatically generated">
            <a:extLst>
              <a:ext uri="{FF2B5EF4-FFF2-40B4-BE49-F238E27FC236}">
                <a16:creationId xmlns:a16="http://schemas.microsoft.com/office/drawing/2014/main" id="{7382B016-B260-47B8-A138-4DCD98042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276600"/>
            <a:ext cx="4602879" cy="33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2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3364" y="76200"/>
            <a:ext cx="63534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does a movie MOVE?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399" y="1219200"/>
            <a:ext cx="89154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1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100" b="1" dirty="0">
                <a:solidFill>
                  <a:srgbClr val="C00000"/>
                </a:solidFill>
              </a:rPr>
              <a:t>Critical Flicker Fusion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When a light flashes fast enough and continuously enough, the illusion of a continuous beam is achieved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But, there are 48 pulses of light per second:  Once a new image slides into place and once when it’s on screen, the image actually is projected twice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That’s why older films were called “</a:t>
            </a:r>
            <a:r>
              <a:rPr lang="en-US" sz="2100" dirty="0" err="1">
                <a:solidFill>
                  <a:schemeClr val="tx2">
                    <a:lumMod val="75000"/>
                  </a:schemeClr>
                </a:solidFill>
              </a:rPr>
              <a:t>flicks”</a:t>
            </a:r>
            <a:r>
              <a:rPr lang="en-US" sz="2100" dirty="0" err="1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projectors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, and so light continuity, were too slow, creating that flickering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100" dirty="0">
              <a:solidFill>
                <a:schemeClr val="tx2">
                  <a:lumMod val="75000"/>
                </a:schemeClr>
              </a:solidFill>
              <a:sym typeface="Wingdings" pitchFamily="2" charset="2"/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44403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040D9C7-80C0-4F2A-A81C-D2C49E39D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16" y="0"/>
            <a:ext cx="8002568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96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469</TotalTime>
  <Words>180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REMAR, COLLEEN</dc:creator>
  <cp:lastModifiedBy>princess_pd@yahoo.com</cp:lastModifiedBy>
  <cp:revision>16</cp:revision>
  <dcterms:created xsi:type="dcterms:W3CDTF">2012-11-27T13:38:14Z</dcterms:created>
  <dcterms:modified xsi:type="dcterms:W3CDTF">2019-11-13T02:06:43Z</dcterms:modified>
</cp:coreProperties>
</file>